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72" r:id="rId4"/>
    <p:sldId id="271" r:id="rId5"/>
    <p:sldId id="265" r:id="rId6"/>
    <p:sldId id="257" r:id="rId7"/>
    <p:sldId id="266" r:id="rId8"/>
    <p:sldId id="258" r:id="rId9"/>
    <p:sldId id="273" r:id="rId10"/>
    <p:sldId id="261" r:id="rId11"/>
    <p:sldId id="259" r:id="rId12"/>
    <p:sldId id="275" r:id="rId13"/>
    <p:sldId id="274" r:id="rId14"/>
    <p:sldId id="267" r:id="rId15"/>
    <p:sldId id="262" r:id="rId16"/>
    <p:sldId id="260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3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69384-D5B1-4BAC-8125-7BA2444B6AE5}" type="datetimeFigureOut">
              <a:rPr lang="it-IT" smtClean="0"/>
              <a:t>16/10/2015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237B8-3D49-4B92-92C6-7348E6E8F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649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69384-D5B1-4BAC-8125-7BA2444B6AE5}" type="datetimeFigureOut">
              <a:rPr lang="it-IT" smtClean="0"/>
              <a:t>16/10/2015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237B8-3D49-4B92-92C6-7348E6E8F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1369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69384-D5B1-4BAC-8125-7BA2444B6AE5}" type="datetimeFigureOut">
              <a:rPr lang="it-IT" smtClean="0"/>
              <a:t>16/10/2015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237B8-3D49-4B92-92C6-7348E6E8F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030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69384-D5B1-4BAC-8125-7BA2444B6AE5}" type="datetimeFigureOut">
              <a:rPr lang="it-IT" smtClean="0"/>
              <a:t>16/10/2015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237B8-3D49-4B92-92C6-7348E6E8F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2410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69384-D5B1-4BAC-8125-7BA2444B6AE5}" type="datetimeFigureOut">
              <a:rPr lang="it-IT" smtClean="0"/>
              <a:t>16/10/2015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237B8-3D49-4B92-92C6-7348E6E8F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30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69384-D5B1-4BAC-8125-7BA2444B6AE5}" type="datetimeFigureOut">
              <a:rPr lang="it-IT" smtClean="0"/>
              <a:t>16/10/2015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237B8-3D49-4B92-92C6-7348E6E8F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722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69384-D5B1-4BAC-8125-7BA2444B6AE5}" type="datetimeFigureOut">
              <a:rPr lang="it-IT" smtClean="0"/>
              <a:t>16/10/2015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237B8-3D49-4B92-92C6-7348E6E8F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9143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69384-D5B1-4BAC-8125-7BA2444B6AE5}" type="datetimeFigureOut">
              <a:rPr lang="it-IT" smtClean="0"/>
              <a:t>16/10/2015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237B8-3D49-4B92-92C6-7348E6E8F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32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69384-D5B1-4BAC-8125-7BA2444B6AE5}" type="datetimeFigureOut">
              <a:rPr lang="it-IT" smtClean="0"/>
              <a:t>16/10/2015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237B8-3D49-4B92-92C6-7348E6E8F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494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69384-D5B1-4BAC-8125-7BA2444B6AE5}" type="datetimeFigureOut">
              <a:rPr lang="it-IT" smtClean="0"/>
              <a:t>16/10/2015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237B8-3D49-4B92-92C6-7348E6E8F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4366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69384-D5B1-4BAC-8125-7BA2444B6AE5}" type="datetimeFigureOut">
              <a:rPr lang="it-IT" smtClean="0"/>
              <a:t>16/10/2015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237B8-3D49-4B92-92C6-7348E6E8F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2311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69384-D5B1-4BAC-8125-7BA2444B6AE5}" type="datetimeFigureOut">
              <a:rPr lang="it-IT" smtClean="0"/>
              <a:t>16/10/2015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237B8-3D49-4B92-92C6-7348E6E8FB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756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2425" cy="684931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387067" y="1099595"/>
            <a:ext cx="26743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«Paragoniamo la Chiesa di Cristo a questa vite, che la legge fa disseccare, ma che la croce vivifica.»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97580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86" y="2008188"/>
            <a:ext cx="4619625" cy="385762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Ci sono anche quattro dottori della Chiesa: Ambrogio, Agostino, Girolamo, Gregorio.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43825" y="2055813"/>
            <a:ext cx="36099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3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All'apice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della cupola, si trova il monogramma “chi-ro” con 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l’alpha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e l’omega, contenuto in un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disco;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è simbolo di Gesù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Cristo. 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7126" y="1825625"/>
            <a:ext cx="651774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2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4883" y="130629"/>
            <a:ext cx="9917117" cy="660728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 flipH="1">
            <a:off x="261257" y="805934"/>
            <a:ext cx="181428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Alla base dodici agnelli vanno verso l'Agnello di Dio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05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Esso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è al centro con l'aureola.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Gli altri escono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da due città: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Betlemme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e Gerusalemme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6498" y="2270202"/>
            <a:ext cx="4598131" cy="344970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15" y="1818596"/>
            <a:ext cx="6352583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8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In alto, al centro, c’è Gesù maestro col libro aperto: è il Pantocratore (colui che tutto governa). Gesù non è più martire sulla croce, ma giudice dell'umanità seduto nella gloria. </a:t>
            </a:r>
            <a:endParaRPr lang="it-IT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9359" y="1972814"/>
            <a:ext cx="4909612" cy="488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1600" y="638629"/>
            <a:ext cx="2163757" cy="4517401"/>
          </a:xfrm>
        </p:spPr>
        <p:txBody>
          <a:bodyPr>
            <a:noAutofit/>
          </a:bodyPr>
          <a:lstStyle/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E’ adorato dai quattro evangelisti: Marco </a:t>
            </a:r>
            <a:b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(il leone), Matteo (l’angelo), Giovanni (l’aquila), Luca </a:t>
            </a:r>
            <a:b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(il bue).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5357" y="0"/>
            <a:ext cx="9766985" cy="686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9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454" y="221948"/>
            <a:ext cx="4431419" cy="663605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267" y="221948"/>
            <a:ext cx="4430279" cy="663434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104435" y="221948"/>
            <a:ext cx="170147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San Paolo con San Lorenzo. Sotto il profeta Isaia.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104435" y="3539119"/>
            <a:ext cx="18428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San Pietro con San Clemente. Sotto il profeta Geremia.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32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429" y="0"/>
            <a:ext cx="4572000" cy="684657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574970" y="1176517"/>
            <a:ext cx="43107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 centro di tutto sta la Croce.</a:t>
            </a:r>
          </a:p>
          <a:p>
            <a:endParaRPr lang="it-IT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Dodici colombe bianche simbolo dei dodici apostoli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20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5"/>
            <a:ext cx="9548856" cy="6374947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9548856" y="1531648"/>
            <a:ext cx="26431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Maria e </a:t>
            </a:r>
          </a:p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San Giovanni</a:t>
            </a:r>
          </a:p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fianco </a:t>
            </a:r>
          </a:p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della croce.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29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584" y="0"/>
            <a:ext cx="5667768" cy="6858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879771" y="617249"/>
            <a:ext cx="4588541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 croce è l’albero della vita da cui partono tanti tralci.</a:t>
            </a:r>
          </a:p>
          <a:p>
            <a:endParaRPr lang="it-IT" dirty="0"/>
          </a:p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Ai suoi piedi sgorgano quattro fiumi, sono quelli dell’Eden, e rappresentano i quattro Vangeli a cui si dissetano i fedeli (i due cervi).</a:t>
            </a:r>
          </a:p>
          <a:p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Alla sua base il cervo (Gesù) lotta col serpente</a:t>
            </a:r>
          </a:p>
          <a:p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40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99" y="891999"/>
            <a:ext cx="5581629" cy="511691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199086" y="1988457"/>
            <a:ext cx="24674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Dai cieli aperti scende la mano di Dio con la corona della gloria.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51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116010" cy="679698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791200" y="1741714"/>
            <a:ext cx="50945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Intorno alla croce, dentro ai tralci c’è la vita del mondo: </a:t>
            </a:r>
          </a:p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gli uccelli, i fiori, i frutti.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15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2005806"/>
            <a:ext cx="7620000" cy="399097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104572" y="522514"/>
            <a:ext cx="9180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 pavoni sono il simbolo della resurrezione e dell’immortalità dell’anima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50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772" y="2376925"/>
            <a:ext cx="5429250" cy="37433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597" y="2710497"/>
            <a:ext cx="5764393" cy="284001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480456" y="255986"/>
            <a:ext cx="98842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Ci sono anche le persone ritratte nelle attività di tutti i giorni: una donna dà da mangiare ai polli, alcuni pastori pascolano il gregge. 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04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Il mandriano si occupa del bestiame. Ogni uomo svolge il suo lavoro sotto il segno della croce, cioè della redenzione.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2805" y="2038072"/>
            <a:ext cx="3731075" cy="381033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361" y="2038072"/>
            <a:ext cx="3779848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0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328</Words>
  <Application>Microsoft Office PowerPoint</Application>
  <PresentationFormat>Widescreen</PresentationFormat>
  <Paragraphs>27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mandriano si occupa del bestiame. Ogni uomo svolge il suo lavoro sotto il segno della croce, cioè della redenzione.</vt:lpstr>
      <vt:lpstr>Ci sono anche quattro dottori della Chiesa: Ambrogio, Agostino, Girolamo, Gregorio.</vt:lpstr>
      <vt:lpstr>All'apice della cupola, si trova il monogramma “chi-ro” con l’alpha e l’omega, contenuto in un disco; è simbolo di Gesù Cristo. </vt:lpstr>
      <vt:lpstr>Presentazione standard di PowerPoint</vt:lpstr>
      <vt:lpstr>Esso è al centro con l'aureola. Gli altri escono da due città: Betlemme e Gerusalemme</vt:lpstr>
      <vt:lpstr>In alto, al centro, c’è Gesù maestro col libro aperto: è il Pantocratore (colui che tutto governa). Gesù non è più martire sulla croce, ma giudice dell'umanità seduto nella gloria. </vt:lpstr>
      <vt:lpstr>E’ adorato dai quattro evangelisti: Marco  (il leone), Matteo (l’angelo), Giovanni (l’aquila), Luca  (il bue).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Paolo</dc:creator>
  <cp:lastModifiedBy>Paolo</cp:lastModifiedBy>
  <cp:revision>15</cp:revision>
  <dcterms:created xsi:type="dcterms:W3CDTF">2015-10-16T13:04:23Z</dcterms:created>
  <dcterms:modified xsi:type="dcterms:W3CDTF">2015-10-16T16:05:55Z</dcterms:modified>
</cp:coreProperties>
</file>